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WEED1QovaECqUI8tZJB2vELJN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d65a0acd0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31d65a0acd0_0_4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1d65a0acd0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31d65a0acd0_0_5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d65a0acd0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31d65a0acd0_0_29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&#10;文本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eeks-at-large.com/product/twotree-tts-20-lens-cover-replacements/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19.jpg"/><Relationship Id="rId6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5.jpg"/><Relationship Id="rId11" Type="http://schemas.openxmlformats.org/officeDocument/2006/relationships/image" Target="../media/image8.jpg"/><Relationship Id="rId10" Type="http://schemas.openxmlformats.org/officeDocument/2006/relationships/image" Target="../media/image9.jpg"/><Relationship Id="rId9" Type="http://schemas.openxmlformats.org/officeDocument/2006/relationships/image" Target="../media/image6.jpg"/><Relationship Id="rId5" Type="http://schemas.openxmlformats.org/officeDocument/2006/relationships/image" Target="../media/image12.jpg"/><Relationship Id="rId6" Type="http://schemas.openxmlformats.org/officeDocument/2006/relationships/image" Target="../media/image5.jpg"/><Relationship Id="rId7" Type="http://schemas.openxmlformats.org/officeDocument/2006/relationships/image" Target="../media/image13.jpg"/><Relationship Id="rId8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2974099" y="236950"/>
            <a:ext cx="458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D1 20W Kit</a:t>
            </a:r>
            <a:endParaRPr b="1" i="0" sz="6000" u="none" cap="none" strike="noStrike">
              <a:solidFill>
                <a:srgbClr val="DDEAF6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87334" y="1215109"/>
            <a:ext cx="14053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2545517" y="1310451"/>
            <a:ext cx="4953000" cy="889852"/>
            <a:chOff x="-92310" y="1327056"/>
            <a:chExt cx="4953000" cy="889852"/>
          </a:xfrm>
        </p:grpSpPr>
        <p:sp>
          <p:nvSpPr>
            <p:cNvPr id="91" name="Google Shape;91;p1"/>
            <p:cNvSpPr/>
            <p:nvPr/>
          </p:nvSpPr>
          <p:spPr>
            <a:xfrm>
              <a:off x="981906" y="1327056"/>
              <a:ext cx="2804569" cy="889852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-92310" y="1448816"/>
              <a:ext cx="4953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USER MANUAL</a:t>
              </a:r>
              <a:endPara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SimHei"/>
                  <a:ea typeface="SimHei"/>
                  <a:cs typeface="SimHei"/>
                  <a:sym typeface="SimHei"/>
                </a:rPr>
                <a:t>Version 1.</a:t>
              </a:r>
              <a:r>
                <a:rPr lang="en-US" sz="1800">
                  <a:solidFill>
                    <a:schemeClr val="accent1"/>
                  </a:solidFill>
                  <a:latin typeface="SimHei"/>
                  <a:ea typeface="SimHei"/>
                  <a:cs typeface="SimHei"/>
                  <a:sym typeface="SimHei"/>
                </a:rPr>
                <a:t>1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SimHei"/>
                  <a:ea typeface="SimHei"/>
                  <a:cs typeface="SimHei"/>
                  <a:sym typeface="SimHei"/>
                </a:rPr>
                <a:t> • </a:t>
              </a:r>
              <a:r>
                <a:rPr lang="en-US" sz="1800">
                  <a:solidFill>
                    <a:schemeClr val="accent1"/>
                  </a:solidFill>
                  <a:latin typeface="SimHei"/>
                  <a:ea typeface="SimHei"/>
                  <a:cs typeface="SimHei"/>
                  <a:sym typeface="SimHei"/>
                </a:rPr>
                <a:t>Feb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SimHei"/>
                  <a:ea typeface="SimHei"/>
                  <a:cs typeface="SimHei"/>
                  <a:sym typeface="SimHei"/>
                </a:rPr>
                <a:t> 20</a:t>
              </a:r>
              <a:r>
                <a:rPr lang="en-US" sz="1800">
                  <a:solidFill>
                    <a:schemeClr val="accent1"/>
                  </a:solidFill>
                  <a:latin typeface="SimHei"/>
                  <a:ea typeface="SimHei"/>
                  <a:cs typeface="SimHei"/>
                  <a:sym typeface="SimHei"/>
                </a:rPr>
                <a:t>25</a:t>
              </a:r>
              <a:endParaRPr b="0" i="0" sz="1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</p:grp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8360" y="294788"/>
            <a:ext cx="635729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3217237" y="6440691"/>
            <a:ext cx="34715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picture is for reference only,the actual product shall prevail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d65a0acd0_0_41"/>
          <p:cNvSpPr/>
          <p:nvPr/>
        </p:nvSpPr>
        <p:spPr>
          <a:xfrm>
            <a:off x="62014" y="47853"/>
            <a:ext cx="1158900" cy="3732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1d65a0acd0_0_41"/>
          <p:cNvSpPr/>
          <p:nvPr/>
        </p:nvSpPr>
        <p:spPr>
          <a:xfrm>
            <a:off x="81687" y="-31105"/>
            <a:ext cx="114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3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10" name="Google Shape;210;g31d65a0acd0_0_41"/>
          <p:cNvSpPr/>
          <p:nvPr/>
        </p:nvSpPr>
        <p:spPr>
          <a:xfrm>
            <a:off x="1181945" y="-30242"/>
            <a:ext cx="43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Usage Tips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1d65a0acd0_0_41"/>
          <p:cNvSpPr/>
          <p:nvPr/>
        </p:nvSpPr>
        <p:spPr>
          <a:xfrm>
            <a:off x="551000" y="421925"/>
            <a:ext cx="3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Line Interval / DPI / Line per cm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12" name="Google Shape;212;g31d65a0acd0_0_41"/>
          <p:cNvSpPr/>
          <p:nvPr/>
        </p:nvSpPr>
        <p:spPr>
          <a:xfrm>
            <a:off x="551000" y="899758"/>
            <a:ext cx="4524300" cy="3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some materials, such as wood, engravings may provide a better appearance by lowering the values to account for collateral damage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 Line Interval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254 DPI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Lines per cm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31d65a0acd0_0_41"/>
          <p:cNvSpPr/>
          <p:nvPr/>
        </p:nvSpPr>
        <p:spPr>
          <a:xfrm>
            <a:off x="4996175" y="421050"/>
            <a:ext cx="3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Framing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14" name="Google Shape;214;g31d65a0acd0_0_41"/>
          <p:cNvSpPr/>
          <p:nvPr/>
        </p:nvSpPr>
        <p:spPr>
          <a:xfrm>
            <a:off x="4996175" y="898883"/>
            <a:ext cx="4524300" cy="3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module does not have an external indicator for use during framing.  Instead, use the laser dot itself.  The beam will be visible through the front shield of the module.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to 1-5% power for framing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materials are very sensitive and may become marred by framing even with only 1% power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disable any pointer offset previously used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d65a0acd0_0_53"/>
          <p:cNvSpPr/>
          <p:nvPr/>
        </p:nvSpPr>
        <p:spPr>
          <a:xfrm>
            <a:off x="62014" y="47853"/>
            <a:ext cx="1158900" cy="3732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1d65a0acd0_0_53"/>
          <p:cNvSpPr/>
          <p:nvPr/>
        </p:nvSpPr>
        <p:spPr>
          <a:xfrm>
            <a:off x="81687" y="-31105"/>
            <a:ext cx="114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4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21" name="Google Shape;221;g31d65a0acd0_0_53"/>
          <p:cNvSpPr/>
          <p:nvPr/>
        </p:nvSpPr>
        <p:spPr>
          <a:xfrm>
            <a:off x="1181945" y="-30242"/>
            <a:ext cx="43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Maintenance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31d65a0acd0_0_53"/>
          <p:cNvSpPr/>
          <p:nvPr/>
        </p:nvSpPr>
        <p:spPr>
          <a:xfrm>
            <a:off x="551000" y="421925"/>
            <a:ext cx="3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Cleaning and Care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23" name="Google Shape;223;g31d65a0acd0_0_53"/>
          <p:cNvSpPr/>
          <p:nvPr/>
        </p:nvSpPr>
        <p:spPr>
          <a:xfrm>
            <a:off x="485475" y="913006"/>
            <a:ext cx="4524300" cy="5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clean the lens cover, unscrew the air assist nozzle.  Use rubbing alcohol and cotton swabs, or, lens cleaning swabs, to remove dirt and debris from the lens cover. 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 GENTLE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lens cover cannot be cleaned or is cracked, it needs to be replaced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replace the lens cover, insert a medium to large screwdriver into the tabs of the retaining ring and unscrew it.  Replace the lens cover with a new one, and reinstall the retaining ring. 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 GENTLE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access the side fans, remove the four screws from the rear of the module  The outer cover will slide off.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module uses a 8mm lens cover glass.  Replacements are available from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Geeks At Large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(TTS-20/TTS-Pro 20) and other retailers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g31d65a0acd0_0_53"/>
          <p:cNvPicPr preferRelativeResize="0"/>
          <p:nvPr/>
        </p:nvPicPr>
        <p:blipFill rotWithShape="1">
          <a:blip r:embed="rId4">
            <a:alphaModFix/>
          </a:blip>
          <a:srcRect b="17109" l="22104" r="11752" t="16957"/>
          <a:stretch/>
        </p:blipFill>
        <p:spPr>
          <a:xfrm>
            <a:off x="6328000" y="47850"/>
            <a:ext cx="2376550" cy="236917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1d65a0acd0_0_53"/>
          <p:cNvSpPr/>
          <p:nvPr/>
        </p:nvSpPr>
        <p:spPr>
          <a:xfrm>
            <a:off x="7063600" y="993375"/>
            <a:ext cx="462000" cy="477000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31d65a0acd0_0_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8000" y="2417025"/>
            <a:ext cx="2376550" cy="23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1d65a0acd0_0_53"/>
          <p:cNvSpPr/>
          <p:nvPr/>
        </p:nvSpPr>
        <p:spPr>
          <a:xfrm>
            <a:off x="7332600" y="3848900"/>
            <a:ext cx="111600" cy="115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31d65a0acd0_0_53"/>
          <p:cNvSpPr/>
          <p:nvPr/>
        </p:nvSpPr>
        <p:spPr>
          <a:xfrm>
            <a:off x="7595425" y="3717675"/>
            <a:ext cx="111600" cy="115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g31d65a0acd0_0_53"/>
          <p:cNvPicPr preferRelativeResize="0"/>
          <p:nvPr/>
        </p:nvPicPr>
        <p:blipFill rotWithShape="1">
          <a:blip r:embed="rId6">
            <a:alphaModFix/>
          </a:blip>
          <a:srcRect b="27408" l="0" r="11738" t="29710"/>
          <a:stretch/>
        </p:blipFill>
        <p:spPr>
          <a:xfrm>
            <a:off x="5907163" y="5064100"/>
            <a:ext cx="3218227" cy="15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31d65a0acd0_0_53"/>
          <p:cNvSpPr/>
          <p:nvPr/>
        </p:nvSpPr>
        <p:spPr>
          <a:xfrm>
            <a:off x="6827675" y="5455825"/>
            <a:ext cx="192900" cy="197400"/>
          </a:xfrm>
          <a:prstGeom prst="ellipse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1d65a0acd0_0_53"/>
          <p:cNvSpPr/>
          <p:nvPr/>
        </p:nvSpPr>
        <p:spPr>
          <a:xfrm>
            <a:off x="8215875" y="5455825"/>
            <a:ext cx="192900" cy="197400"/>
          </a:xfrm>
          <a:prstGeom prst="ellipse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1d65a0acd0_0_53"/>
          <p:cNvSpPr/>
          <p:nvPr/>
        </p:nvSpPr>
        <p:spPr>
          <a:xfrm>
            <a:off x="6827675" y="6008225"/>
            <a:ext cx="192900" cy="197400"/>
          </a:xfrm>
          <a:prstGeom prst="ellipse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31d65a0acd0_0_53"/>
          <p:cNvSpPr/>
          <p:nvPr/>
        </p:nvSpPr>
        <p:spPr>
          <a:xfrm>
            <a:off x="8215875" y="6008225"/>
            <a:ext cx="192900" cy="197400"/>
          </a:xfrm>
          <a:prstGeom prst="ellipse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1d65a0acd0_0_53"/>
          <p:cNvSpPr/>
          <p:nvPr/>
        </p:nvSpPr>
        <p:spPr>
          <a:xfrm>
            <a:off x="1036325" y="1270925"/>
            <a:ext cx="1146600" cy="22680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1d65a0acd0_0_53"/>
          <p:cNvSpPr/>
          <p:nvPr/>
        </p:nvSpPr>
        <p:spPr>
          <a:xfrm>
            <a:off x="1036325" y="3484600"/>
            <a:ext cx="2311500" cy="197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31d65a0acd0_0_53"/>
          <p:cNvSpPr/>
          <p:nvPr/>
        </p:nvSpPr>
        <p:spPr>
          <a:xfrm>
            <a:off x="1036325" y="4866700"/>
            <a:ext cx="633000" cy="197400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4754871" y="2866577"/>
            <a:ext cx="12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Blank page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334717" y="1514658"/>
            <a:ext cx="4953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1: Packing List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2: Mechanical Assembly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3: Usage Tips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4: Maintenance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334717" y="736429"/>
            <a:ext cx="20860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1" i="0" sz="4000" u="none" cap="none" strike="noStrike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723574" y="5846889"/>
            <a:ext cx="130837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xGantry</a:t>
            </a:r>
            <a:endParaRPr b="1" i="0" sz="2500" u="none" cap="none" strike="noStrike">
              <a:solidFill>
                <a:srgbClr val="DDEAF6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1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648200" y="4649188"/>
            <a:ext cx="199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Adapter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2756575" y="2369188"/>
            <a:ext cx="178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Dovetail Parts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2641391" y="4649189"/>
            <a:ext cx="241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555026" y="2369188"/>
            <a:ext cx="163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Laser Module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1188082" y="6580"/>
            <a:ext cx="2108269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Packing List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5877" y="29442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683954" y="2369201"/>
            <a:ext cx="212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Adapter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4896929" y="4649189"/>
            <a:ext cx="212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Supply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6363" y="1109705"/>
            <a:ext cx="1440001" cy="69081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6740916" y="2369189"/>
            <a:ext cx="212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Screw M3x4mm x7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7081816" y="4649189"/>
            <a:ext cx="212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Cord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850" y="541013"/>
            <a:ext cx="1829074" cy="182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1400" y="541025"/>
            <a:ext cx="1549063" cy="182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3961" y="540563"/>
            <a:ext cx="1829077" cy="182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9338" y="2779763"/>
            <a:ext cx="1827270" cy="182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41388" y="2779313"/>
            <a:ext cx="1829074" cy="182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80013" y="2738500"/>
            <a:ext cx="1829074" cy="182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05550" y="2738500"/>
            <a:ext cx="1910702" cy="19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2190925" y="5687825"/>
            <a:ext cx="144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Block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641050" y="5059325"/>
            <a:ext cx="1635901" cy="163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550999" y="751000"/>
            <a:ext cx="36519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</a:t>
            </a:r>
            <a:r>
              <a:rPr b="0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Laser Module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------Dovetail Part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------Screw M3x4 x7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------Right Adapter Plate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2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62014" y="47853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181945" y="-30242"/>
            <a:ext cx="4314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Mechanical Assembly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551003" y="42193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Step 1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70097" y="2309312"/>
            <a:ext cx="495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lower Dovetail Part with Laser Module using M3x4 x4 screws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Upper Dovetail part with lower Dovetail Part using M3x4 x3 screws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Note: Be careful to match the alignment of both Dovetail Parts in relation to the module.  Screw heads should not protrude from Dovetail Parts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5075" y="141451"/>
            <a:ext cx="3968684" cy="33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0300" y="3640250"/>
            <a:ext cx="3394575" cy="331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456497" y="4818862"/>
            <a:ext cx="495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Module is now ready to be mounted to your machine as usual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551000" y="751000"/>
            <a:ext cx="3016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------Adapter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------Adapter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------Module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------Power Supply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2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62014" y="47853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1181945" y="-30242"/>
            <a:ext cx="4314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Mechanical Assembly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551003" y="42193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Step 2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483497" y="2312212"/>
            <a:ext cx="495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one end of the Adapter Cable to the Adapter Board and the other the D1 control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Module Cable to Adapter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Power Supply to Adapter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switch is to the left, EXT-&gt;OUTPUTS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949" y="1517751"/>
            <a:ext cx="3294823" cy="329482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7768175" y="2568225"/>
            <a:ext cx="388200" cy="2964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987775" y="2621850"/>
            <a:ext cx="1418100" cy="2964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7104950" y="3499550"/>
            <a:ext cx="437400" cy="3315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412075" y="3203225"/>
            <a:ext cx="1418100" cy="2613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6088950" y="3400775"/>
            <a:ext cx="388200" cy="400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3412075" y="3527775"/>
            <a:ext cx="1364400" cy="197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6529963" y="3478400"/>
            <a:ext cx="511500" cy="2964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2039825" y="3760575"/>
            <a:ext cx="599100" cy="2613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550999" y="751000"/>
            <a:ext cx="330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------Laser Module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------Module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------M5x12 Screw x8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------Profile Nut x8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2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62014" y="47853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1181945" y="-30242"/>
            <a:ext cx="4314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Mechanical Assembly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551003" y="42193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Step 3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470625" y="2917181"/>
            <a:ext cx="49530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Module Cable to Laser Module (it only fits one way)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air assist, remove the cap and connect the air tube to the Laser Module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949" y="492976"/>
            <a:ext cx="2982349" cy="286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/>
          <p:nvPr/>
        </p:nvSpPr>
        <p:spPr>
          <a:xfrm>
            <a:off x="7401323" y="1207650"/>
            <a:ext cx="483600" cy="3276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3400775" y="2991550"/>
            <a:ext cx="1319400" cy="2703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8950" y="3361275"/>
            <a:ext cx="2982349" cy="29823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/>
          <p:nvPr/>
        </p:nvSpPr>
        <p:spPr>
          <a:xfrm>
            <a:off x="7497400" y="4149500"/>
            <a:ext cx="273600" cy="270300"/>
          </a:xfrm>
          <a:prstGeom prst="ellipse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3555375" y="3819425"/>
            <a:ext cx="1319400" cy="2703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551000" y="751000"/>
            <a:ext cx="277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------Your xTool D1 with 20W Upgrade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2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62014" y="47853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1181945" y="-30242"/>
            <a:ext cx="4314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Mechanical Assembly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551003" y="42193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Step 4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485464" y="2366063"/>
            <a:ext cx="452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ready to go make some awesome stuff!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2164" y="1133278"/>
            <a:ext cx="4591437" cy="459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d65a0acd0_0_29"/>
          <p:cNvSpPr/>
          <p:nvPr/>
        </p:nvSpPr>
        <p:spPr>
          <a:xfrm>
            <a:off x="62014" y="47853"/>
            <a:ext cx="1158900" cy="3732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1d65a0acd0_0_29"/>
          <p:cNvSpPr/>
          <p:nvPr/>
        </p:nvSpPr>
        <p:spPr>
          <a:xfrm>
            <a:off x="551000" y="751000"/>
            <a:ext cx="277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------Your xTool D1 with 20W Upgrade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------Focus Block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1d65a0acd0_0_29"/>
          <p:cNvSpPr/>
          <p:nvPr/>
        </p:nvSpPr>
        <p:spPr>
          <a:xfrm>
            <a:off x="81687" y="-31105"/>
            <a:ext cx="114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3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00" name="Google Shape;200;g31d65a0acd0_0_29"/>
          <p:cNvSpPr/>
          <p:nvPr/>
        </p:nvSpPr>
        <p:spPr>
          <a:xfrm>
            <a:off x="1181945" y="-30242"/>
            <a:ext cx="43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Usage Tips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31d65a0acd0_0_29"/>
          <p:cNvSpPr/>
          <p:nvPr/>
        </p:nvSpPr>
        <p:spPr>
          <a:xfrm>
            <a:off x="550998" y="421925"/>
            <a:ext cx="16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Focusing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02" name="Google Shape;202;g31d65a0acd0_0_29"/>
          <p:cNvSpPr/>
          <p:nvPr/>
        </p:nvSpPr>
        <p:spPr>
          <a:xfrm>
            <a:off x="485464" y="2366063"/>
            <a:ext cx="452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your module until the bottom edge just touches the top of the Focus Block.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handles materials up to 15mm thick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materials 15-20mm thick, use the second step of the Focus Block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materials greater than 20mm thick, use the bottommost step of the Focus Block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31d65a0acd0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9764" y="684220"/>
            <a:ext cx="4591436" cy="548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2023-03-27T01:15:00Z</dcterms:created>
  <dc:creator>林嘉欣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7250C814FBE740518DD27D86C286DC8F</vt:lpwstr>
  </property>
  <property fmtid="{D5CDD505-2E9C-101B-9397-08002B2CF9AE}" pid="3" name="KSOProductBuildVer">
    <vt:lpwstr>2052-11.1.0.13703</vt:lpwstr>
  </property>
</Properties>
</file>